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3.JPG" ContentType="image/gif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2" r:id="rId6"/>
    <p:sldId id="263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90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en-US" sz="2400" b="1">
                <a:latin typeface="궁서" panose="02030600000101010101" pitchFamily="18" charset="-127"/>
                <a:ea typeface="궁서" panose="02030600000101010101" pitchFamily="18" charset="-127"/>
              </a:rPr>
              <a:t>2019</a:t>
            </a: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년 대비 매출액 증감율</a:t>
            </a:r>
            <a:r>
              <a:rPr lang="en-US" alt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(%)</a:t>
            </a:r>
            <a:endParaRPr lang="ko-KR" sz="2400" b="1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레스토랑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  <c:pt idx="4">
                  <c:v>2024년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27</c:v>
                </c:pt>
                <c:pt idx="1">
                  <c:v>55</c:v>
                </c:pt>
                <c:pt idx="2">
                  <c:v>206</c:v>
                </c:pt>
                <c:pt idx="3">
                  <c:v>212</c:v>
                </c:pt>
                <c:pt idx="4">
                  <c:v>256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베이커리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FA6E-4C5F-838E-E1E2FF6786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2020년</c:v>
                </c:pt>
                <c:pt idx="1">
                  <c:v>2021년</c:v>
                </c:pt>
                <c:pt idx="2">
                  <c:v>2022년</c:v>
                </c:pt>
                <c:pt idx="3">
                  <c:v>2023년</c:v>
                </c:pt>
                <c:pt idx="4">
                  <c:v>2024년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42</c:v>
                </c:pt>
                <c:pt idx="1">
                  <c:v>146</c:v>
                </c:pt>
                <c:pt idx="2">
                  <c:v>376</c:v>
                </c:pt>
                <c:pt idx="3">
                  <c:v>412</c:v>
                </c:pt>
                <c:pt idx="4">
                  <c:v>422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00609824"/>
        <c:axId val="1800609408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180060940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1800609824"/>
        <c:crosses val="max"/>
        <c:crossBetween val="between"/>
        <c:majorUnit val="100"/>
      </c:valAx>
      <c:catAx>
        <c:axId val="18006098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00609408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4B117D-4D43-4072-B5F3-1B01A6EAEFEF}" type="doc">
      <dgm:prSet loTypeId="urn:microsoft.com/office/officeart/2005/8/layout/hList1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B2592199-CF53-47E6-9D2D-189B4E268062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돋움" panose="020B0600000101010101" pitchFamily="50" charset="-127"/>
              <a:ea typeface="돋움" panose="020B0600000101010101" pitchFamily="50" charset="-127"/>
            </a:rPr>
            <a:t>대체육</a:t>
          </a:r>
        </a:p>
      </dgm:t>
    </dgm:pt>
    <dgm:pt modelId="{08E29FF3-DE18-4311-BBFA-2C523D3C6B20}" type="parTrans" cxnId="{BA170004-9A48-4662-BDD5-2631B4387AF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10FB8DC-8F36-4C8F-8E73-FEAAFD24F463}" type="sibTrans" cxnId="{BA170004-9A48-4662-BDD5-2631B4387AFF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ECB9D82-FD72-4ED8-95DC-F2A81BE54BBC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돋움" panose="020B0600000101010101" pitchFamily="50" charset="-127"/>
              <a:ea typeface="돋움" panose="020B0600000101010101" pitchFamily="50" charset="-127"/>
            </a:rPr>
            <a:t>아몬드밀크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26BAC81-0A3F-4F00-AB43-714D0D04BBA6}" type="parTrans" cxnId="{E17B5041-52A0-4EAB-9A99-37BF02C45A7C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5EB2477-F8AC-4B0D-A0D3-BBA606EC4CC0}" type="sibTrans" cxnId="{E17B5041-52A0-4EAB-9A99-37BF02C45A7C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2CFEF44-719A-4FAF-9146-C7F2E826846D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돋움" panose="020B0600000101010101" pitchFamily="50" charset="-127"/>
              <a:ea typeface="돋움" panose="020B0600000101010101" pitchFamily="50" charset="-127"/>
            </a:rPr>
            <a:t>귀리우유</a:t>
          </a:r>
        </a:p>
      </dgm:t>
    </dgm:pt>
    <dgm:pt modelId="{9086992D-26D1-4CC5-88F3-AB80A1656996}" type="parTrans" cxnId="{AC937A4C-0728-4C69-98F0-9FE8A64A6E29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B7B5108-B27D-4746-931E-709A475D584E}" type="sibTrans" cxnId="{AC937A4C-0728-4C69-98F0-9FE8A64A6E29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5CADE82-BCB4-4ACE-B229-FEDB5217E074}">
      <dgm:prSet phldrT="[텍스트]" custT="1"/>
      <dgm:spPr/>
      <dgm:t>
        <a:bodyPr vert="horz"/>
        <a:lstStyle/>
        <a:p>
          <a:pPr latinLnBrk="1"/>
          <a:r>
            <a:rPr lang="ko-KR" altLang="en-US" sz="1800">
              <a:latin typeface="돋움" panose="020B0600000101010101" pitchFamily="50" charset="-127"/>
              <a:ea typeface="돋움" panose="020B0600000101010101" pitchFamily="50" charset="-127"/>
            </a:rPr>
            <a:t>우유대체식품</a:t>
          </a:r>
        </a:p>
      </dgm:t>
    </dgm:pt>
    <dgm:pt modelId="{B3216800-491E-48B5-8B1F-3E149521A7B1}" type="parTrans" cxnId="{6F99B596-67B0-494B-84AD-9AD2D717C939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11D794D-1D69-40B3-A68E-426B9384005C}" type="sibTrans" cxnId="{6F99B596-67B0-494B-84AD-9AD2D717C939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CCBFF8B-3B20-49CB-A850-0FC939D621CB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돋움" panose="020B0600000101010101" pitchFamily="50" charset="-127"/>
              <a:ea typeface="돋움" panose="020B0600000101010101" pitchFamily="50" charset="-127"/>
            </a:rPr>
            <a:t>콩고기</a:t>
          </a:r>
        </a:p>
      </dgm:t>
    </dgm:pt>
    <dgm:pt modelId="{A3D0E7C6-FF39-41E4-AF33-14973924809D}" type="parTrans" cxnId="{4A709B32-0C94-4EAE-921D-1AC037C14121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31830FA-E874-4699-88AB-E3A17CC47F88}" type="sibTrans" cxnId="{4A709B32-0C94-4EAE-921D-1AC037C14121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D70CB19-10B7-4628-B06D-EBD3434A783F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돋움" panose="020B0600000101010101" pitchFamily="50" charset="-127"/>
              <a:ea typeface="돋움" panose="020B0600000101010101" pitchFamily="50" charset="-127"/>
            </a:rPr>
            <a:t>비건햄</a:t>
          </a:r>
        </a:p>
      </dgm:t>
    </dgm:pt>
    <dgm:pt modelId="{DBA911D5-295A-4173-8D73-6E479FFC00EC}" type="parTrans" cxnId="{8C28A76D-6BA5-4AFF-8D32-CEEDEE89721C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BA0D0C8-ADE1-4F72-8B25-32AFC9CD43E1}" type="sibTrans" cxnId="{8C28A76D-6BA5-4AFF-8D32-CEEDEE89721C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6FDC044-C8A0-4C4D-846E-49C6FFFECFB4}" type="pres">
      <dgm:prSet presAssocID="{D84B117D-4D43-4072-B5F3-1B01A6EAEFE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CB5CD6D-E56D-4796-BCCB-79AC61C541F2}" type="pres">
      <dgm:prSet presAssocID="{B2592199-CF53-47E6-9D2D-189B4E268062}" presName="composite" presStyleCnt="0"/>
      <dgm:spPr/>
    </dgm:pt>
    <dgm:pt modelId="{93B7893B-C97A-4F3C-8293-DEF7C47CD20D}" type="pres">
      <dgm:prSet presAssocID="{B2592199-CF53-47E6-9D2D-189B4E26806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9C715A4-7544-48C8-97CC-CD88988674B7}" type="pres">
      <dgm:prSet presAssocID="{B2592199-CF53-47E6-9D2D-189B4E26806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42D7400-15C4-4BA1-9D01-2E6003467A34}" type="pres">
      <dgm:prSet presAssocID="{A10FB8DC-8F36-4C8F-8E73-FEAAFD24F463}" presName="space" presStyleCnt="0"/>
      <dgm:spPr/>
    </dgm:pt>
    <dgm:pt modelId="{ABE62C6D-5B38-4EFF-812F-E5DC42100238}" type="pres">
      <dgm:prSet presAssocID="{35CADE82-BCB4-4ACE-B229-FEDB5217E074}" presName="composite" presStyleCnt="0"/>
      <dgm:spPr/>
    </dgm:pt>
    <dgm:pt modelId="{23BBF34C-FCC6-4C61-B700-8C3A2D69A449}" type="pres">
      <dgm:prSet presAssocID="{35CADE82-BCB4-4ACE-B229-FEDB5217E074}" presName="parTx" presStyleLbl="alignNode1" presStyleIdx="1" presStyleCnt="2">
        <dgm:presLayoutVars>
          <dgm:chMax val="0"/>
          <dgm:chPref val="0"/>
          <dgm:bulletEnabled val="1"/>
        </dgm:presLayoutVars>
      </dgm:prSet>
      <dgm:spPr>
        <a:xfrm>
          <a:off x="2032821" y="13995"/>
          <a:ext cx="1783160" cy="518400"/>
        </a:xfrm>
      </dgm:spPr>
      <dgm:t>
        <a:bodyPr/>
        <a:lstStyle/>
        <a:p>
          <a:pPr latinLnBrk="1"/>
          <a:endParaRPr lang="ko-KR" altLang="en-US"/>
        </a:p>
      </dgm:t>
    </dgm:pt>
    <dgm:pt modelId="{206EAEB0-ABDE-46E7-A14F-4FC0E376BDBD}" type="pres">
      <dgm:prSet presAssocID="{35CADE82-BCB4-4ACE-B229-FEDB5217E074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047A670F-D005-4BE7-BF2D-18B90CBC9CDC}" type="presOf" srcId="{AECB9D82-FD72-4ED8-95DC-F2A81BE54BBC}" destId="{206EAEB0-ABDE-46E7-A14F-4FC0E376BDBD}" srcOrd="0" destOrd="0" presId="urn:microsoft.com/office/officeart/2005/8/layout/hList1"/>
    <dgm:cxn modelId="{DD6A34D1-FA61-4E43-8AF1-EE1C7C7D9FD1}" type="presOf" srcId="{6D70CB19-10B7-4628-B06D-EBD3434A783F}" destId="{D9C715A4-7544-48C8-97CC-CD88988674B7}" srcOrd="0" destOrd="1" presId="urn:microsoft.com/office/officeart/2005/8/layout/hList1"/>
    <dgm:cxn modelId="{A4AAFAC5-5F56-4BA3-AA39-D52019D7E791}" type="presOf" srcId="{C2CFEF44-719A-4FAF-9146-C7F2E826846D}" destId="{206EAEB0-ABDE-46E7-A14F-4FC0E376BDBD}" srcOrd="0" destOrd="1" presId="urn:microsoft.com/office/officeart/2005/8/layout/hList1"/>
    <dgm:cxn modelId="{E17B5041-52A0-4EAB-9A99-37BF02C45A7C}" srcId="{35CADE82-BCB4-4ACE-B229-FEDB5217E074}" destId="{AECB9D82-FD72-4ED8-95DC-F2A81BE54BBC}" srcOrd="0" destOrd="0" parTransId="{026BAC81-0A3F-4F00-AB43-714D0D04BBA6}" sibTransId="{15EB2477-F8AC-4B0D-A0D3-BBA606EC4CC0}"/>
    <dgm:cxn modelId="{60F6FC03-D7FB-47D5-807D-859C0B7A44CC}" type="presOf" srcId="{6CCBFF8B-3B20-49CB-A850-0FC939D621CB}" destId="{D9C715A4-7544-48C8-97CC-CD88988674B7}" srcOrd="0" destOrd="0" presId="urn:microsoft.com/office/officeart/2005/8/layout/hList1"/>
    <dgm:cxn modelId="{8C28A76D-6BA5-4AFF-8D32-CEEDEE89721C}" srcId="{B2592199-CF53-47E6-9D2D-189B4E268062}" destId="{6D70CB19-10B7-4628-B06D-EBD3434A783F}" srcOrd="1" destOrd="0" parTransId="{DBA911D5-295A-4173-8D73-6E479FFC00EC}" sibTransId="{DBA0D0C8-ADE1-4F72-8B25-32AFC9CD43E1}"/>
    <dgm:cxn modelId="{1E619121-5561-40FF-8731-9AB79A081475}" type="presOf" srcId="{35CADE82-BCB4-4ACE-B229-FEDB5217E074}" destId="{23BBF34C-FCC6-4C61-B700-8C3A2D69A449}" srcOrd="0" destOrd="0" presId="urn:microsoft.com/office/officeart/2005/8/layout/hList1"/>
    <dgm:cxn modelId="{4A709B32-0C94-4EAE-921D-1AC037C14121}" srcId="{B2592199-CF53-47E6-9D2D-189B4E268062}" destId="{6CCBFF8B-3B20-49CB-A850-0FC939D621CB}" srcOrd="0" destOrd="0" parTransId="{A3D0E7C6-FF39-41E4-AF33-14973924809D}" sibTransId="{831830FA-E874-4699-88AB-E3A17CC47F88}"/>
    <dgm:cxn modelId="{BA170004-9A48-4662-BDD5-2631B4387AFF}" srcId="{D84B117D-4D43-4072-B5F3-1B01A6EAEFEF}" destId="{B2592199-CF53-47E6-9D2D-189B4E268062}" srcOrd="0" destOrd="0" parTransId="{08E29FF3-DE18-4311-BBFA-2C523D3C6B20}" sibTransId="{A10FB8DC-8F36-4C8F-8E73-FEAAFD24F463}"/>
    <dgm:cxn modelId="{6F99B596-67B0-494B-84AD-9AD2D717C939}" srcId="{D84B117D-4D43-4072-B5F3-1B01A6EAEFEF}" destId="{35CADE82-BCB4-4ACE-B229-FEDB5217E074}" srcOrd="1" destOrd="0" parTransId="{B3216800-491E-48B5-8B1F-3E149521A7B1}" sibTransId="{411D794D-1D69-40B3-A68E-426B9384005C}"/>
    <dgm:cxn modelId="{18B91D8F-9CAA-48AA-B70C-0FFA344D5293}" type="presOf" srcId="{D84B117D-4D43-4072-B5F3-1B01A6EAEFEF}" destId="{86FDC044-C8A0-4C4D-846E-49C6FFFECFB4}" srcOrd="0" destOrd="0" presId="urn:microsoft.com/office/officeart/2005/8/layout/hList1"/>
    <dgm:cxn modelId="{AC937A4C-0728-4C69-98F0-9FE8A64A6E29}" srcId="{35CADE82-BCB4-4ACE-B229-FEDB5217E074}" destId="{C2CFEF44-719A-4FAF-9146-C7F2E826846D}" srcOrd="1" destOrd="0" parTransId="{9086992D-26D1-4CC5-88F3-AB80A1656996}" sibTransId="{4B7B5108-B27D-4746-931E-709A475D584E}"/>
    <dgm:cxn modelId="{432B1B6D-70F0-4828-95EB-9261C47ED1D3}" type="presOf" srcId="{B2592199-CF53-47E6-9D2D-189B4E268062}" destId="{93B7893B-C97A-4F3C-8293-DEF7C47CD20D}" srcOrd="0" destOrd="0" presId="urn:microsoft.com/office/officeart/2005/8/layout/hList1"/>
    <dgm:cxn modelId="{5BBEDD90-3C98-4766-B828-0D365BE7DE39}" type="presParOf" srcId="{86FDC044-C8A0-4C4D-846E-49C6FFFECFB4}" destId="{CCB5CD6D-E56D-4796-BCCB-79AC61C541F2}" srcOrd="0" destOrd="0" presId="urn:microsoft.com/office/officeart/2005/8/layout/hList1"/>
    <dgm:cxn modelId="{E67AC3A6-3DD4-484A-A36E-19548D085DA9}" type="presParOf" srcId="{CCB5CD6D-E56D-4796-BCCB-79AC61C541F2}" destId="{93B7893B-C97A-4F3C-8293-DEF7C47CD20D}" srcOrd="0" destOrd="0" presId="urn:microsoft.com/office/officeart/2005/8/layout/hList1"/>
    <dgm:cxn modelId="{733DFAA5-BD1A-4327-A943-D6F7C8B51233}" type="presParOf" srcId="{CCB5CD6D-E56D-4796-BCCB-79AC61C541F2}" destId="{D9C715A4-7544-48C8-97CC-CD88988674B7}" srcOrd="1" destOrd="0" presId="urn:microsoft.com/office/officeart/2005/8/layout/hList1"/>
    <dgm:cxn modelId="{FF6EF380-8A1A-4356-B19E-7C0F33DFDE70}" type="presParOf" srcId="{86FDC044-C8A0-4C4D-846E-49C6FFFECFB4}" destId="{642D7400-15C4-4BA1-9D01-2E6003467A34}" srcOrd="1" destOrd="0" presId="urn:microsoft.com/office/officeart/2005/8/layout/hList1"/>
    <dgm:cxn modelId="{323E65AB-EF01-4889-8411-843B0C511164}" type="presParOf" srcId="{86FDC044-C8A0-4C4D-846E-49C6FFFECFB4}" destId="{ABE62C6D-5B38-4EFF-812F-E5DC42100238}" srcOrd="2" destOrd="0" presId="urn:microsoft.com/office/officeart/2005/8/layout/hList1"/>
    <dgm:cxn modelId="{0CA189E9-E432-4E7C-8634-A844B2DB4E02}" type="presParOf" srcId="{ABE62C6D-5B38-4EFF-812F-E5DC42100238}" destId="{23BBF34C-FCC6-4C61-B700-8C3A2D69A449}" srcOrd="0" destOrd="0" presId="urn:microsoft.com/office/officeart/2005/8/layout/hList1"/>
    <dgm:cxn modelId="{D06C42A0-491A-4A7B-B326-886AB95B8DDD}" type="presParOf" srcId="{ABE62C6D-5B38-4EFF-812F-E5DC42100238}" destId="{206EAEB0-ABDE-46E7-A14F-4FC0E376BDB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E13D25-73DF-473D-9DEF-206C2D073C54}" type="doc">
      <dgm:prSet loTypeId="urn:microsoft.com/office/officeart/2008/layout/VerticalCurvedList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AF92DBC8-BB32-4277-93DA-D0C335BDD728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아름다운 신체</a:t>
          </a:r>
        </a:p>
      </dgm:t>
    </dgm:pt>
    <dgm:pt modelId="{ECFB3ACE-1582-4315-82DC-CCDB41CA615B}" type="parTrans" cxnId="{07B58106-30E4-4BBF-AFB4-29EA4345EF7A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1DB878F-327F-4D30-B9F0-53A68C237463}" type="sibTrans" cxnId="{07B58106-30E4-4BBF-AFB4-29EA4345EF7A}">
      <dgm:prSet/>
      <dgm:spPr>
        <a:ln>
          <a:solidFill>
            <a:srgbClr val="002060"/>
          </a:solidFill>
        </a:ln>
      </dgm:spPr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6F4F086-707C-4B41-B1A2-000896F5B227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건강한 삶</a:t>
          </a:r>
        </a:p>
      </dgm:t>
    </dgm:pt>
    <dgm:pt modelId="{3659BA27-0391-4218-8D60-2371632FF7BD}" type="parTrans" cxnId="{88F21E0E-67FA-48FB-B963-FF8434BF296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6027CD8-F3E4-4885-8A77-CBF2FD840494}" type="sibTrans" cxnId="{88F21E0E-67FA-48FB-B963-FF8434BF296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52DD00C-332A-4641-889E-E6226F6962A6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인류 공존</a:t>
          </a:r>
        </a:p>
      </dgm:t>
    </dgm:pt>
    <dgm:pt modelId="{4A670A0D-1F82-4CA1-8DF1-0C19B2A039AB}" type="parTrans" cxnId="{401FC55F-F048-4A87-9C32-E00E032D61D1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41B01DB-59DD-4804-A53E-44F0AF152F43}" type="sibTrans" cxnId="{401FC55F-F048-4A87-9C32-E00E032D61D1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3071971-C372-442C-95D8-09EC7C794B42}" type="pres">
      <dgm:prSet presAssocID="{54E13D25-73DF-473D-9DEF-206C2D073C5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78EFB6F-A537-4878-A9C5-2DA17824DD58}" type="pres">
      <dgm:prSet presAssocID="{54E13D25-73DF-473D-9DEF-206C2D073C54}" presName="Name1" presStyleCnt="0"/>
      <dgm:spPr/>
    </dgm:pt>
    <dgm:pt modelId="{C36B610D-8125-4857-92BE-DEAECCB3B912}" type="pres">
      <dgm:prSet presAssocID="{54E13D25-73DF-473D-9DEF-206C2D073C54}" presName="cycle" presStyleCnt="0"/>
      <dgm:spPr/>
    </dgm:pt>
    <dgm:pt modelId="{E8CE811D-2D50-42DC-919F-D49095CEFB06}" type="pres">
      <dgm:prSet presAssocID="{54E13D25-73DF-473D-9DEF-206C2D073C54}" presName="srcNode" presStyleLbl="node1" presStyleIdx="0" presStyleCnt="3"/>
      <dgm:spPr/>
    </dgm:pt>
    <dgm:pt modelId="{10733FC4-A058-4BDE-9209-9511466D77F7}" type="pres">
      <dgm:prSet presAssocID="{54E13D25-73DF-473D-9DEF-206C2D073C54}" presName="conn" presStyleLbl="parChTrans1D2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4A862595-975E-40EC-B8B5-29199277DE3E}" type="pres">
      <dgm:prSet presAssocID="{54E13D25-73DF-473D-9DEF-206C2D073C54}" presName="extraNode" presStyleLbl="node1" presStyleIdx="0" presStyleCnt="3"/>
      <dgm:spPr/>
    </dgm:pt>
    <dgm:pt modelId="{E42A3864-851A-4728-A38E-B249321B3E78}" type="pres">
      <dgm:prSet presAssocID="{54E13D25-73DF-473D-9DEF-206C2D073C54}" presName="dstNode" presStyleLbl="node1" presStyleIdx="0" presStyleCnt="3"/>
      <dgm:spPr/>
    </dgm:pt>
    <dgm:pt modelId="{D738AB89-E4C5-4523-967D-205AB8EF1E90}" type="pres">
      <dgm:prSet presAssocID="{AF92DBC8-BB32-4277-93DA-D0C335BDD72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11E10BF-836C-44F3-B959-76446617E143}" type="pres">
      <dgm:prSet presAssocID="{AF92DBC8-BB32-4277-93DA-D0C335BDD728}" presName="accent_1" presStyleCnt="0"/>
      <dgm:spPr/>
    </dgm:pt>
    <dgm:pt modelId="{78EBF0B4-583E-4F54-8921-674A73619798}" type="pres">
      <dgm:prSet presAssocID="{AF92DBC8-BB32-4277-93DA-D0C335BDD728}" presName="accentRepeatNode" presStyleLbl="solidFgAcc1" presStyleIdx="0" presStyleCnt="3"/>
      <dgm:spPr/>
    </dgm:pt>
    <dgm:pt modelId="{B2F26A33-422E-4A6D-8788-55A0B8B743F4}" type="pres">
      <dgm:prSet presAssocID="{E6F4F086-707C-4B41-B1A2-000896F5B22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A327A2B-4172-467B-9BEA-79AB9FFFD55E}" type="pres">
      <dgm:prSet presAssocID="{E6F4F086-707C-4B41-B1A2-000896F5B227}" presName="accent_2" presStyleCnt="0"/>
      <dgm:spPr/>
    </dgm:pt>
    <dgm:pt modelId="{894FA5C9-1534-4D25-B069-2EF1DDD7FF10}" type="pres">
      <dgm:prSet presAssocID="{E6F4F086-707C-4B41-B1A2-000896F5B227}" presName="accentRepeatNode" presStyleLbl="solidFgAcc1" presStyleIdx="1" presStyleCnt="3"/>
      <dgm:spPr/>
    </dgm:pt>
    <dgm:pt modelId="{772B5007-813A-4F10-AB68-CFD81FC10CFB}" type="pres">
      <dgm:prSet presAssocID="{C52DD00C-332A-4641-889E-E6226F6962A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3EB7A7F-85B6-4E29-92AC-75D4D1F3AC07}" type="pres">
      <dgm:prSet presAssocID="{C52DD00C-332A-4641-889E-E6226F6962A6}" presName="accent_3" presStyleCnt="0"/>
      <dgm:spPr/>
    </dgm:pt>
    <dgm:pt modelId="{5D4C7FB8-B2C8-4692-A5EB-EF84844084AE}" type="pres">
      <dgm:prSet presAssocID="{C52DD00C-332A-4641-889E-E6226F6962A6}" presName="accentRepeatNode" presStyleLbl="solidFgAcc1" presStyleIdx="2" presStyleCnt="3"/>
      <dgm:spPr/>
    </dgm:pt>
  </dgm:ptLst>
  <dgm:cxnLst>
    <dgm:cxn modelId="{401FC55F-F048-4A87-9C32-E00E032D61D1}" srcId="{54E13D25-73DF-473D-9DEF-206C2D073C54}" destId="{C52DD00C-332A-4641-889E-E6226F6962A6}" srcOrd="2" destOrd="0" parTransId="{4A670A0D-1F82-4CA1-8DF1-0C19B2A039AB}" sibTransId="{041B01DB-59DD-4804-A53E-44F0AF152F43}"/>
    <dgm:cxn modelId="{88F21E0E-67FA-48FB-B963-FF8434BF2969}" srcId="{54E13D25-73DF-473D-9DEF-206C2D073C54}" destId="{E6F4F086-707C-4B41-B1A2-000896F5B227}" srcOrd="1" destOrd="0" parTransId="{3659BA27-0391-4218-8D60-2371632FF7BD}" sibTransId="{E6027CD8-F3E4-4885-8A77-CBF2FD840494}"/>
    <dgm:cxn modelId="{BD36B370-7338-4C00-8D9C-2E5C26A730C4}" type="presOf" srcId="{C52DD00C-332A-4641-889E-E6226F6962A6}" destId="{772B5007-813A-4F10-AB68-CFD81FC10CFB}" srcOrd="0" destOrd="0" presId="urn:microsoft.com/office/officeart/2008/layout/VerticalCurvedList"/>
    <dgm:cxn modelId="{1332486A-D18F-4210-9178-5EE42BFD405E}" type="presOf" srcId="{D1DB878F-327F-4D30-B9F0-53A68C237463}" destId="{10733FC4-A058-4BDE-9209-9511466D77F7}" srcOrd="0" destOrd="0" presId="urn:microsoft.com/office/officeart/2008/layout/VerticalCurvedList"/>
    <dgm:cxn modelId="{18B0D56A-0429-4C35-AC51-12636086A8D6}" type="presOf" srcId="{E6F4F086-707C-4B41-B1A2-000896F5B227}" destId="{B2F26A33-422E-4A6D-8788-55A0B8B743F4}" srcOrd="0" destOrd="0" presId="urn:microsoft.com/office/officeart/2008/layout/VerticalCurvedList"/>
    <dgm:cxn modelId="{17B9CAAD-C278-4A3D-BFC2-C4EB47DC2955}" type="presOf" srcId="{AF92DBC8-BB32-4277-93DA-D0C335BDD728}" destId="{D738AB89-E4C5-4523-967D-205AB8EF1E90}" srcOrd="0" destOrd="0" presId="urn:microsoft.com/office/officeart/2008/layout/VerticalCurvedList"/>
    <dgm:cxn modelId="{EDD26D37-6BA0-4335-8B58-EDDF0A81D77B}" type="presOf" srcId="{54E13D25-73DF-473D-9DEF-206C2D073C54}" destId="{83071971-C372-442C-95D8-09EC7C794B42}" srcOrd="0" destOrd="0" presId="urn:microsoft.com/office/officeart/2008/layout/VerticalCurvedList"/>
    <dgm:cxn modelId="{07B58106-30E4-4BBF-AFB4-29EA4345EF7A}" srcId="{54E13D25-73DF-473D-9DEF-206C2D073C54}" destId="{AF92DBC8-BB32-4277-93DA-D0C335BDD728}" srcOrd="0" destOrd="0" parTransId="{ECFB3ACE-1582-4315-82DC-CCDB41CA615B}" sibTransId="{D1DB878F-327F-4D30-B9F0-53A68C237463}"/>
    <dgm:cxn modelId="{B0F64E66-D456-44B3-99ED-7AFF0F18A235}" type="presParOf" srcId="{83071971-C372-442C-95D8-09EC7C794B42}" destId="{F78EFB6F-A537-4878-A9C5-2DA17824DD58}" srcOrd="0" destOrd="0" presId="urn:microsoft.com/office/officeart/2008/layout/VerticalCurvedList"/>
    <dgm:cxn modelId="{414462A2-8925-4D44-960C-B4B1C6091473}" type="presParOf" srcId="{F78EFB6F-A537-4878-A9C5-2DA17824DD58}" destId="{C36B610D-8125-4857-92BE-DEAECCB3B912}" srcOrd="0" destOrd="0" presId="urn:microsoft.com/office/officeart/2008/layout/VerticalCurvedList"/>
    <dgm:cxn modelId="{3C5ABF94-E219-463E-BBF9-9824C19037C5}" type="presParOf" srcId="{C36B610D-8125-4857-92BE-DEAECCB3B912}" destId="{E8CE811D-2D50-42DC-919F-D49095CEFB06}" srcOrd="0" destOrd="0" presId="urn:microsoft.com/office/officeart/2008/layout/VerticalCurvedList"/>
    <dgm:cxn modelId="{19E43212-3454-4FD4-8325-0BBB6E33055A}" type="presParOf" srcId="{C36B610D-8125-4857-92BE-DEAECCB3B912}" destId="{10733FC4-A058-4BDE-9209-9511466D77F7}" srcOrd="1" destOrd="0" presId="urn:microsoft.com/office/officeart/2008/layout/VerticalCurvedList"/>
    <dgm:cxn modelId="{BF0D004C-6355-475C-A055-33A1CAF7449C}" type="presParOf" srcId="{C36B610D-8125-4857-92BE-DEAECCB3B912}" destId="{4A862595-975E-40EC-B8B5-29199277DE3E}" srcOrd="2" destOrd="0" presId="urn:microsoft.com/office/officeart/2008/layout/VerticalCurvedList"/>
    <dgm:cxn modelId="{B7FA27E9-5B76-4AD6-ACD5-536F187F5FBE}" type="presParOf" srcId="{C36B610D-8125-4857-92BE-DEAECCB3B912}" destId="{E42A3864-851A-4728-A38E-B249321B3E78}" srcOrd="3" destOrd="0" presId="urn:microsoft.com/office/officeart/2008/layout/VerticalCurvedList"/>
    <dgm:cxn modelId="{06C346CE-8B75-494A-836E-C58056CCF773}" type="presParOf" srcId="{F78EFB6F-A537-4878-A9C5-2DA17824DD58}" destId="{D738AB89-E4C5-4523-967D-205AB8EF1E90}" srcOrd="1" destOrd="0" presId="urn:microsoft.com/office/officeart/2008/layout/VerticalCurvedList"/>
    <dgm:cxn modelId="{CA36E2FB-CA56-4362-915F-DD2A9F9988F5}" type="presParOf" srcId="{F78EFB6F-A537-4878-A9C5-2DA17824DD58}" destId="{E11E10BF-836C-44F3-B959-76446617E143}" srcOrd="2" destOrd="0" presId="urn:microsoft.com/office/officeart/2008/layout/VerticalCurvedList"/>
    <dgm:cxn modelId="{853A7C30-7076-481D-9D3C-450FCD755575}" type="presParOf" srcId="{E11E10BF-836C-44F3-B959-76446617E143}" destId="{78EBF0B4-583E-4F54-8921-674A73619798}" srcOrd="0" destOrd="0" presId="urn:microsoft.com/office/officeart/2008/layout/VerticalCurvedList"/>
    <dgm:cxn modelId="{F26671F1-8430-402D-9CFF-7F8A4239BEA5}" type="presParOf" srcId="{F78EFB6F-A537-4878-A9C5-2DA17824DD58}" destId="{B2F26A33-422E-4A6D-8788-55A0B8B743F4}" srcOrd="3" destOrd="0" presId="urn:microsoft.com/office/officeart/2008/layout/VerticalCurvedList"/>
    <dgm:cxn modelId="{ED3503D5-2533-45DC-86AC-86B0602D9B82}" type="presParOf" srcId="{F78EFB6F-A537-4878-A9C5-2DA17824DD58}" destId="{7A327A2B-4172-467B-9BEA-79AB9FFFD55E}" srcOrd="4" destOrd="0" presId="urn:microsoft.com/office/officeart/2008/layout/VerticalCurvedList"/>
    <dgm:cxn modelId="{9960DDDB-C6F1-4E55-8E3D-154A0AF17BCE}" type="presParOf" srcId="{7A327A2B-4172-467B-9BEA-79AB9FFFD55E}" destId="{894FA5C9-1534-4D25-B069-2EF1DDD7FF10}" srcOrd="0" destOrd="0" presId="urn:microsoft.com/office/officeart/2008/layout/VerticalCurvedList"/>
    <dgm:cxn modelId="{5CB2B258-7E5A-479B-9F07-F4E5F523943C}" type="presParOf" srcId="{F78EFB6F-A537-4878-A9C5-2DA17824DD58}" destId="{772B5007-813A-4F10-AB68-CFD81FC10CFB}" srcOrd="5" destOrd="0" presId="urn:microsoft.com/office/officeart/2008/layout/VerticalCurvedList"/>
    <dgm:cxn modelId="{A9ABC062-D047-4436-A35C-244F9EC97999}" type="presParOf" srcId="{F78EFB6F-A537-4878-A9C5-2DA17824DD58}" destId="{13EB7A7F-85B6-4E29-92AC-75D4D1F3AC07}" srcOrd="6" destOrd="0" presId="urn:microsoft.com/office/officeart/2008/layout/VerticalCurvedList"/>
    <dgm:cxn modelId="{35941EE4-2D55-4E03-A995-88FF84F574DD}" type="presParOf" srcId="{13EB7A7F-85B6-4E29-92AC-75D4D1F3AC07}" destId="{5D4C7FB8-B2C8-4692-A5EB-EF84844084A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B7893B-C97A-4F3C-8293-DEF7C47CD20D}">
      <dsp:nvSpPr>
        <dsp:cNvPr id="0" name=""/>
        <dsp:cNvSpPr/>
      </dsp:nvSpPr>
      <dsp:spPr>
        <a:xfrm>
          <a:off x="18" y="3873"/>
          <a:ext cx="1783160" cy="54720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latin typeface="돋움" panose="020B0600000101010101" pitchFamily="50" charset="-127"/>
              <a:ea typeface="돋움" panose="020B0600000101010101" pitchFamily="50" charset="-127"/>
            </a:rPr>
            <a:t>대체육</a:t>
          </a:r>
        </a:p>
      </dsp:txBody>
      <dsp:txXfrm>
        <a:off x="18" y="3873"/>
        <a:ext cx="1783160" cy="547200"/>
      </dsp:txXfrm>
    </dsp:sp>
    <dsp:sp modelId="{D9C715A4-7544-48C8-97CC-CD88988674B7}">
      <dsp:nvSpPr>
        <dsp:cNvPr id="0" name=""/>
        <dsp:cNvSpPr/>
      </dsp:nvSpPr>
      <dsp:spPr>
        <a:xfrm>
          <a:off x="18" y="551073"/>
          <a:ext cx="1783160" cy="83448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>
              <a:latin typeface="돋움" panose="020B0600000101010101" pitchFamily="50" charset="-127"/>
              <a:ea typeface="돋움" panose="020B0600000101010101" pitchFamily="50" charset="-127"/>
            </a:rPr>
            <a:t>콩고기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>
              <a:latin typeface="돋움" panose="020B0600000101010101" pitchFamily="50" charset="-127"/>
              <a:ea typeface="돋움" panose="020B0600000101010101" pitchFamily="50" charset="-127"/>
            </a:rPr>
            <a:t>비건햄</a:t>
          </a:r>
        </a:p>
      </dsp:txBody>
      <dsp:txXfrm>
        <a:off x="18" y="551073"/>
        <a:ext cx="1783160" cy="834480"/>
      </dsp:txXfrm>
    </dsp:sp>
    <dsp:sp modelId="{23BBF34C-FCC6-4C61-B700-8C3A2D69A449}">
      <dsp:nvSpPr>
        <dsp:cNvPr id="0" name=""/>
        <dsp:cNvSpPr/>
      </dsp:nvSpPr>
      <dsp:spPr>
        <a:xfrm>
          <a:off x="2032821" y="3873"/>
          <a:ext cx="1783160" cy="547200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latin typeface="돋움" panose="020B0600000101010101" pitchFamily="50" charset="-127"/>
              <a:ea typeface="돋움" panose="020B0600000101010101" pitchFamily="50" charset="-127"/>
            </a:rPr>
            <a:t>우유대체식품</a:t>
          </a:r>
        </a:p>
      </dsp:txBody>
      <dsp:txXfrm>
        <a:off x="2032821" y="3873"/>
        <a:ext cx="1783160" cy="547200"/>
      </dsp:txXfrm>
    </dsp:sp>
    <dsp:sp modelId="{206EAEB0-ABDE-46E7-A14F-4FC0E376BDBD}">
      <dsp:nvSpPr>
        <dsp:cNvPr id="0" name=""/>
        <dsp:cNvSpPr/>
      </dsp:nvSpPr>
      <dsp:spPr>
        <a:xfrm>
          <a:off x="2032821" y="551073"/>
          <a:ext cx="1783160" cy="83448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 dirty="0" err="1">
              <a:latin typeface="돋움" panose="020B0600000101010101" pitchFamily="50" charset="-127"/>
              <a:ea typeface="돋움" panose="020B0600000101010101" pitchFamily="50" charset="-127"/>
            </a:rPr>
            <a:t>아몬드밀크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>
              <a:latin typeface="돋움" panose="020B0600000101010101" pitchFamily="50" charset="-127"/>
              <a:ea typeface="돋움" panose="020B0600000101010101" pitchFamily="50" charset="-127"/>
            </a:rPr>
            <a:t>귀리우유</a:t>
          </a:r>
        </a:p>
      </dsp:txBody>
      <dsp:txXfrm>
        <a:off x="2032821" y="551073"/>
        <a:ext cx="1783160" cy="8344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733FC4-A058-4BDE-9209-9511466D77F7}">
      <dsp:nvSpPr>
        <dsp:cNvPr id="0" name=""/>
        <dsp:cNvSpPr/>
      </dsp:nvSpPr>
      <dsp:spPr>
        <a:xfrm>
          <a:off x="-2608713" y="-402540"/>
          <a:ext cx="3114039" cy="3114039"/>
        </a:xfrm>
        <a:prstGeom prst="blockArc">
          <a:avLst>
            <a:gd name="adj1" fmla="val 18900000"/>
            <a:gd name="adj2" fmla="val 2700000"/>
            <a:gd name="adj3" fmla="val 694"/>
          </a:avLst>
        </a:pr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8AB89-E4C5-4523-967D-205AB8EF1E90}">
      <dsp:nvSpPr>
        <dsp:cNvPr id="0" name=""/>
        <dsp:cNvSpPr/>
      </dsp:nvSpPr>
      <dsp:spPr>
        <a:xfrm>
          <a:off x="324879" y="230895"/>
          <a:ext cx="2412290" cy="46179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6547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아름다운 신체</a:t>
          </a:r>
        </a:p>
      </dsp:txBody>
      <dsp:txXfrm>
        <a:off x="324879" y="230895"/>
        <a:ext cx="2412290" cy="461791"/>
      </dsp:txXfrm>
    </dsp:sp>
    <dsp:sp modelId="{78EBF0B4-583E-4F54-8921-674A73619798}">
      <dsp:nvSpPr>
        <dsp:cNvPr id="0" name=""/>
        <dsp:cNvSpPr/>
      </dsp:nvSpPr>
      <dsp:spPr>
        <a:xfrm>
          <a:off x="36259" y="173171"/>
          <a:ext cx="577239" cy="57723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26A33-422E-4A6D-8788-55A0B8B743F4}">
      <dsp:nvSpPr>
        <dsp:cNvPr id="0" name=""/>
        <dsp:cNvSpPr/>
      </dsp:nvSpPr>
      <dsp:spPr>
        <a:xfrm>
          <a:off x="492740" y="923583"/>
          <a:ext cx="2244428" cy="461791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6547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건강한 삶</a:t>
          </a:r>
        </a:p>
      </dsp:txBody>
      <dsp:txXfrm>
        <a:off x="492740" y="923583"/>
        <a:ext cx="2244428" cy="461791"/>
      </dsp:txXfrm>
    </dsp:sp>
    <dsp:sp modelId="{894FA5C9-1534-4D25-B069-2EF1DDD7FF10}">
      <dsp:nvSpPr>
        <dsp:cNvPr id="0" name=""/>
        <dsp:cNvSpPr/>
      </dsp:nvSpPr>
      <dsp:spPr>
        <a:xfrm>
          <a:off x="204120" y="865859"/>
          <a:ext cx="577239" cy="57723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2B5007-813A-4F10-AB68-CFD81FC10CFB}">
      <dsp:nvSpPr>
        <dsp:cNvPr id="0" name=""/>
        <dsp:cNvSpPr/>
      </dsp:nvSpPr>
      <dsp:spPr>
        <a:xfrm>
          <a:off x="324879" y="1616270"/>
          <a:ext cx="2412290" cy="461791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6547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인류 공존</a:t>
          </a:r>
        </a:p>
      </dsp:txBody>
      <dsp:txXfrm>
        <a:off x="324879" y="1616270"/>
        <a:ext cx="2412290" cy="461791"/>
      </dsp:txXfrm>
    </dsp:sp>
    <dsp:sp modelId="{5D4C7FB8-B2C8-4692-A5EB-EF84844084AE}">
      <dsp:nvSpPr>
        <dsp:cNvPr id="0" name=""/>
        <dsp:cNvSpPr/>
      </dsp:nvSpPr>
      <dsp:spPr>
        <a:xfrm>
          <a:off x="36259" y="1558546"/>
          <a:ext cx="577239" cy="57723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화살표: 갈매기형 수장 5">
            <a:extLst>
              <a:ext uri="{FF2B5EF4-FFF2-40B4-BE49-F238E27FC236}">
                <a16:creationId xmlns:a16="http://schemas.microsoft.com/office/drawing/2014/main" id="{4484A72A-B8D7-4677-A8F5-CE9B6B5A6BFB}"/>
              </a:ext>
            </a:extLst>
          </p:cNvPr>
          <p:cNvSpPr/>
          <p:nvPr userDrawn="1"/>
        </p:nvSpPr>
        <p:spPr>
          <a:xfrm>
            <a:off x="0" y="522514"/>
            <a:ext cx="9906000" cy="581247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십자형 6">
            <a:extLst>
              <a:ext uri="{FF2B5EF4-FFF2-40B4-BE49-F238E27FC236}">
                <a16:creationId xmlns:a16="http://schemas.microsoft.com/office/drawing/2014/main" id="{9775732B-FFF4-4FE6-8F88-F7ADEA5711A7}"/>
              </a:ext>
            </a:extLst>
          </p:cNvPr>
          <p:cNvSpPr/>
          <p:nvPr userDrawn="1"/>
        </p:nvSpPr>
        <p:spPr>
          <a:xfrm>
            <a:off x="465220" y="-2663"/>
            <a:ext cx="8975560" cy="1106424"/>
          </a:xfrm>
          <a:prstGeom prst="plus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CBD85702-92C0-4C02-8A5A-41CCFFBD08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05" y="6307694"/>
            <a:ext cx="1260158" cy="41378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ABD3584-3B25-42BE-8BF8-1BC42DF64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62"/>
            <a:ext cx="9906000" cy="110642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순서도: 다른 페이지 연결선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flowChartOffpageConnector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5069840" y="2672082"/>
            <a:ext cx="4196080" cy="1686557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Vegan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380" y="230625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z="1600" smtClean="0">
                <a:solidFill>
                  <a:schemeClr val="tx1"/>
                </a:solidFill>
              </a:rPr>
              <a:t>2</a:t>
            </a:fld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화살표: 오각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>
            <a:off x="3651739" y="2224392"/>
            <a:ext cx="5226070" cy="22382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+mn-ea"/>
            </a:endParaRPr>
          </a:p>
        </p:txBody>
      </p:sp>
      <p:sp>
        <p:nvSpPr>
          <p:cNvPr id="6" name="순서도: 지연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3321397" y="1556615"/>
            <a:ext cx="1209964" cy="886690"/>
          </a:xfrm>
          <a:prstGeom prst="flowChartDelay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>
            <a:off x="3651739" y="3443590"/>
            <a:ext cx="5226070" cy="22382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+mn-ea"/>
            </a:endParaRPr>
          </a:p>
        </p:txBody>
      </p:sp>
      <p:sp>
        <p:nvSpPr>
          <p:cNvPr id="8" name="순서도: 지연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3321397" y="2775813"/>
            <a:ext cx="1209964" cy="886690"/>
          </a:xfrm>
          <a:prstGeom prst="flowChartDelay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화살표: 오각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>
            <a:off x="3651739" y="4662205"/>
            <a:ext cx="5226070" cy="22382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+mn-ea"/>
            </a:endParaRPr>
          </a:p>
        </p:txBody>
      </p:sp>
      <p:sp>
        <p:nvSpPr>
          <p:cNvPr id="10" name="순서도: 지연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3321397" y="3994428"/>
            <a:ext cx="1209964" cy="886690"/>
          </a:xfrm>
          <a:prstGeom prst="flowChartDelay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화살표: 오각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>
            <a:off x="3651739" y="5875913"/>
            <a:ext cx="5226070" cy="22382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+mn-ea"/>
            </a:endParaRPr>
          </a:p>
        </p:txBody>
      </p:sp>
      <p:sp>
        <p:nvSpPr>
          <p:cNvPr id="12" name="순서도: 지연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3321397" y="5208136"/>
            <a:ext cx="1209964" cy="886690"/>
          </a:xfrm>
          <a:prstGeom prst="flowChartDelay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35ADF773-0112-79F7-3D16-65D0B0FAAE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" t="62490" r="50596" b="5175"/>
          <a:stretch/>
        </p:blipFill>
        <p:spPr>
          <a:xfrm>
            <a:off x="793074" y="1360786"/>
            <a:ext cx="1717963" cy="151533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641795" y="1763067"/>
            <a:ext cx="4136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비건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641795" y="2978072"/>
            <a:ext cx="4136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비건 유형별 허용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/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불허용식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641795" y="4203965"/>
            <a:ext cx="4136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비건 전문점 매출 추이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641795" y="5413778"/>
            <a:ext cx="4136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트렌드 비건 제품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r>
              <a:rPr lang="en-US" altLang="ko-KR"/>
              <a:t>. </a:t>
            </a:r>
            <a:r>
              <a:rPr lang="ko-KR" altLang="en-US"/>
              <a:t>비건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0941" y="1511300"/>
            <a:ext cx="8437945" cy="2238375"/>
          </a:xfrm>
        </p:spPr>
        <p:txBody>
          <a:bodyPr>
            <a:noAutofit/>
          </a:bodyPr>
          <a:lstStyle/>
          <a:p>
            <a:pPr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Veganism</a:t>
            </a:r>
          </a:p>
          <a:p>
            <a:pPr marL="803275" lvl="1" indent="-34607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Veganism is a lifestyle that avoids all animal products</a:t>
            </a:r>
          </a:p>
          <a:p>
            <a:pPr marL="803275" lvl="1" indent="-34607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It’s chosen for ethical, health, or environmental reasons, aiming to minimize harm to animals and the planet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300941" y="3950132"/>
            <a:ext cx="7234178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비건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803275" lvl="1" indent="-34607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어류 및 갑각류를 포함한 육류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유제품 및 달걀 등 모든 동물성 원료를 섭취하지 않고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동물 유래 제품까지 사용하지 않는 생활 습관을 가진 사람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23698" y="4658682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311264" y="2336492"/>
            <a:ext cx="1572472" cy="248988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베지테리언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311264" y="4826521"/>
            <a:ext cx="1572472" cy="1231200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세미</a:t>
            </a:r>
            <a:endParaRPr lang="en-US" altLang="ko-KR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베지테리언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사각형: 잘린 위쪽 모서리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6526496" y="1554480"/>
            <a:ext cx="2970000" cy="782013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빵ㄹ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4" name="사다리꼴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6526496" y="1554480"/>
            <a:ext cx="2970000" cy="782013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불허용식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비건 유형별 허용</a:t>
            </a:r>
            <a:r>
              <a:rPr lang="en-US" altLang="ko-KR" dirty="0"/>
              <a:t>/</a:t>
            </a:r>
            <a:r>
              <a:rPr lang="ko-KR" altLang="en-US" dirty="0"/>
              <a:t>불허용식</a:t>
            </a:r>
          </a:p>
        </p:txBody>
      </p:sp>
      <p:sp>
        <p:nvSpPr>
          <p:cNvPr id="16" name="사각형: 잘린 위쪽 모서리 15">
            <a:extLst>
              <a:ext uri="{FF2B5EF4-FFF2-40B4-BE49-F238E27FC236}">
                <a16:creationId xmlns:a16="http://schemas.microsoft.com/office/drawing/2014/main" id="{4193BF7F-E3FA-4F70-D19B-5E202D2EFB45}"/>
              </a:ext>
            </a:extLst>
          </p:cNvPr>
          <p:cNvSpPr/>
          <p:nvPr/>
        </p:nvSpPr>
        <p:spPr>
          <a:xfrm>
            <a:off x="1891507" y="1554480"/>
            <a:ext cx="2523600" cy="782013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빵ㄹ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사다리꼴 16">
            <a:extLst>
              <a:ext uri="{FF2B5EF4-FFF2-40B4-BE49-F238E27FC236}">
                <a16:creationId xmlns:a16="http://schemas.microsoft.com/office/drawing/2014/main" id="{CCA9E5FF-E1A8-88C6-9945-64C99019D710}"/>
              </a:ext>
            </a:extLst>
          </p:cNvPr>
          <p:cNvSpPr/>
          <p:nvPr/>
        </p:nvSpPr>
        <p:spPr>
          <a:xfrm>
            <a:off x="1891507" y="1554480"/>
            <a:ext cx="2523600" cy="782013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채식주의 유형</a:t>
            </a:r>
          </a:p>
        </p:txBody>
      </p:sp>
      <p:sp>
        <p:nvSpPr>
          <p:cNvPr id="19" name="사각형: 잘린 위쪽 모서리 18">
            <a:extLst>
              <a:ext uri="{FF2B5EF4-FFF2-40B4-BE49-F238E27FC236}">
                <a16:creationId xmlns:a16="http://schemas.microsoft.com/office/drawing/2014/main" id="{E02F1119-BCE9-50B0-5CDD-6EE391290045}"/>
              </a:ext>
            </a:extLst>
          </p:cNvPr>
          <p:cNvSpPr/>
          <p:nvPr/>
        </p:nvSpPr>
        <p:spPr>
          <a:xfrm>
            <a:off x="4413576" y="1554480"/>
            <a:ext cx="2127600" cy="782013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빵ㄹ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0" name="사다리꼴 19">
            <a:extLst>
              <a:ext uri="{FF2B5EF4-FFF2-40B4-BE49-F238E27FC236}">
                <a16:creationId xmlns:a16="http://schemas.microsoft.com/office/drawing/2014/main" id="{E945A027-6007-0472-AA5E-CF39DF2D6E5B}"/>
              </a:ext>
            </a:extLst>
          </p:cNvPr>
          <p:cNvSpPr/>
          <p:nvPr/>
        </p:nvSpPr>
        <p:spPr>
          <a:xfrm>
            <a:off x="4413576" y="1554480"/>
            <a:ext cx="2127600" cy="782013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허용식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69571733"/>
              </p:ext>
            </p:extLst>
          </p:nvPr>
        </p:nvGraphicFramePr>
        <p:xfrm>
          <a:off x="1883736" y="2335848"/>
          <a:ext cx="7620950" cy="372172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522967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128205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969778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64148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비건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완전 채식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육류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및 동물 부산물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61604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락토베지테리언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우유 및 유제품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육류 및 동물 부산물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달걀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61604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오보베지테리언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달걀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육류 및 동물 부산물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  <a:tr h="61604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락토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-</a:t>
                      </a: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오보베지테리언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우유 및 유제품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육류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7293271"/>
                  </a:ext>
                </a:extLst>
              </a:tr>
              <a:tr h="61604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페스코테리언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생선 및 해산물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붉은 육류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가금류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조류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9269323"/>
                  </a:ext>
                </a:extLst>
              </a:tr>
              <a:tr h="61604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폴로테리언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가금류 및 조류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붉은 육류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09467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</a:t>
            </a:r>
            <a:r>
              <a:rPr lang="en-US" altLang="ko-KR"/>
              <a:t>. </a:t>
            </a:r>
            <a:r>
              <a:rPr lang="ko-KR" altLang="en-US"/>
              <a:t>비건 전문점 매출 추이</a:t>
            </a:r>
            <a:endParaRPr lang="ko-KR" altLang="en-US" dirty="0"/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06567775"/>
              </p:ext>
            </p:extLst>
          </p:nvPr>
        </p:nvGraphicFramePr>
        <p:xfrm>
          <a:off x="681038" y="1554591"/>
          <a:ext cx="8543925" cy="4622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갈매기형 수장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2770046" y="2576629"/>
            <a:ext cx="2045794" cy="584987"/>
          </a:xfrm>
          <a:prstGeom prst="chevr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매출액 증가</a:t>
            </a:r>
          </a:p>
        </p:txBody>
      </p:sp>
    </p:spTree>
    <p:extLst>
      <p:ext uri="{BB962C8B-B14F-4D97-AF65-F5344CB8AC3E}">
        <p14:creationId xmlns:p14="http://schemas.microsoft.com/office/powerpoint/2010/main" val="1124776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사각형: 둥근 위쪽 모서리 71">
            <a:extLst>
              <a:ext uri="{FF2B5EF4-FFF2-40B4-BE49-F238E27FC236}">
                <a16:creationId xmlns:a16="http://schemas.microsoft.com/office/drawing/2014/main" id="{FBEC284E-367E-874A-8A7D-5702FC881038}"/>
              </a:ext>
            </a:extLst>
          </p:cNvPr>
          <p:cNvSpPr/>
          <p:nvPr/>
        </p:nvSpPr>
        <p:spPr>
          <a:xfrm rot="10800000" flipH="1" flipV="1">
            <a:off x="239912" y="1303251"/>
            <a:ext cx="4590472" cy="4775200"/>
          </a:xfrm>
          <a:prstGeom prst="round2Same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8" name="순서도: 순차적 액세스 저장소 67">
            <a:extLst>
              <a:ext uri="{FF2B5EF4-FFF2-40B4-BE49-F238E27FC236}">
                <a16:creationId xmlns:a16="http://schemas.microsoft.com/office/drawing/2014/main" id="{2068885B-B9F2-26EF-B0F3-0E1B42E1A5B9}"/>
              </a:ext>
            </a:extLst>
          </p:cNvPr>
          <p:cNvSpPr/>
          <p:nvPr/>
        </p:nvSpPr>
        <p:spPr>
          <a:xfrm rot="16200000">
            <a:off x="2289676" y="2684141"/>
            <a:ext cx="490943" cy="2764636"/>
          </a:xfrm>
          <a:prstGeom prst="flowChartMagneticTape">
            <a:avLst/>
          </a:prstGeom>
          <a:solidFill>
            <a:schemeClr val="accent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6" name="순서도: 지연 65">
            <a:extLst>
              <a:ext uri="{FF2B5EF4-FFF2-40B4-BE49-F238E27FC236}">
                <a16:creationId xmlns:a16="http://schemas.microsoft.com/office/drawing/2014/main" id="{1286C546-A3BB-834E-AF82-C0336F772694}"/>
              </a:ext>
            </a:extLst>
          </p:cNvPr>
          <p:cNvSpPr/>
          <p:nvPr/>
        </p:nvSpPr>
        <p:spPr>
          <a:xfrm>
            <a:off x="512233" y="1621410"/>
            <a:ext cx="1158310" cy="999242"/>
          </a:xfrm>
          <a:prstGeom prst="flowChartDelay">
            <a:avLst/>
          </a:prstGeom>
          <a:solidFill>
            <a:schemeClr val="accent4"/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비건</a:t>
            </a:r>
            <a:endParaRPr lang="en-US" altLang="ko-KR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식품</a:t>
            </a:r>
          </a:p>
        </p:txBody>
      </p:sp>
      <p:sp>
        <p:nvSpPr>
          <p:cNvPr id="9" name="사각형: 둥근 위쪽 모서리 8">
            <a:extLst>
              <a:ext uri="{FF2B5EF4-FFF2-40B4-BE49-F238E27FC236}">
                <a16:creationId xmlns:a16="http://schemas.microsoft.com/office/drawing/2014/main" id="{BE7812B5-5377-5EB9-6D49-1EE5F4A3A405}"/>
              </a:ext>
            </a:extLst>
          </p:cNvPr>
          <p:cNvSpPr/>
          <p:nvPr/>
        </p:nvSpPr>
        <p:spPr>
          <a:xfrm rot="10800000">
            <a:off x="4985251" y="1303251"/>
            <a:ext cx="4590472" cy="4775200"/>
          </a:xfrm>
          <a:prstGeom prst="round2Same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 w="9525">
            <a:noFill/>
          </a:ln>
        </p:spPr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/>
              <a:t>. </a:t>
            </a:r>
            <a:r>
              <a:rPr lang="ko-KR" altLang="en-US"/>
              <a:t>트렌드 비건 제품</a:t>
            </a:r>
            <a:endParaRPr lang="ko-KR" altLang="en-US" dirty="0"/>
          </a:p>
        </p:txBody>
      </p:sp>
      <p:sp>
        <p:nvSpPr>
          <p:cNvPr id="25" name="오른쪽 화살표 설명선 64">
            <a:extLst>
              <a:ext uri="{FF2B5EF4-FFF2-40B4-BE49-F238E27FC236}">
                <a16:creationId xmlns:a16="http://schemas.microsoft.com/office/drawing/2014/main" id="{4A84A7E8-384F-02E7-B731-57ED52337138}"/>
              </a:ext>
            </a:extLst>
          </p:cNvPr>
          <p:cNvSpPr/>
          <p:nvPr/>
        </p:nvSpPr>
        <p:spPr>
          <a:xfrm flipH="1">
            <a:off x="5248115" y="2306492"/>
            <a:ext cx="1980000" cy="741508"/>
          </a:xfrm>
          <a:prstGeom prst="snip1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패스트푸드</a:t>
            </a:r>
          </a:p>
        </p:txBody>
      </p:sp>
      <p:sp>
        <p:nvSpPr>
          <p:cNvPr id="34" name="설명선: 왼쪽/오른쪽 화살표 33">
            <a:extLst>
              <a:ext uri="{FF2B5EF4-FFF2-40B4-BE49-F238E27FC236}">
                <a16:creationId xmlns:a16="http://schemas.microsoft.com/office/drawing/2014/main" id="{8418419B-C489-B9D7-DCBD-42CF9418E012}"/>
              </a:ext>
            </a:extLst>
          </p:cNvPr>
          <p:cNvSpPr/>
          <p:nvPr/>
        </p:nvSpPr>
        <p:spPr>
          <a:xfrm>
            <a:off x="5248115" y="3301502"/>
            <a:ext cx="1980000" cy="392271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90094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소스</a:t>
            </a:r>
          </a:p>
        </p:txBody>
      </p:sp>
      <p:sp>
        <p:nvSpPr>
          <p:cNvPr id="35" name="사각형: 잘린 한쪽 모서리 34">
            <a:extLst>
              <a:ext uri="{FF2B5EF4-FFF2-40B4-BE49-F238E27FC236}">
                <a16:creationId xmlns:a16="http://schemas.microsoft.com/office/drawing/2014/main" id="{5EC9F426-87FC-9D8D-D0ED-D1C08696750D}"/>
              </a:ext>
            </a:extLst>
          </p:cNvPr>
          <p:cNvSpPr/>
          <p:nvPr/>
        </p:nvSpPr>
        <p:spPr>
          <a:xfrm>
            <a:off x="5248115" y="3936307"/>
            <a:ext cx="1980000" cy="392271"/>
          </a:xfrm>
          <a:prstGeom prst="snip1Rect">
            <a:avLst>
              <a:gd name="adj" fmla="val 28683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마요네즈</a:t>
            </a:r>
          </a:p>
        </p:txBody>
      </p:sp>
      <p:sp>
        <p:nvSpPr>
          <p:cNvPr id="36" name="순서도: 저장 데이터 35">
            <a:extLst>
              <a:ext uri="{FF2B5EF4-FFF2-40B4-BE49-F238E27FC236}">
                <a16:creationId xmlns:a16="http://schemas.microsoft.com/office/drawing/2014/main" id="{11F29688-5964-E9A5-7221-03E0D1E7E128}"/>
              </a:ext>
            </a:extLst>
          </p:cNvPr>
          <p:cNvSpPr/>
          <p:nvPr/>
        </p:nvSpPr>
        <p:spPr>
          <a:xfrm rot="20749393">
            <a:off x="5628390" y="4591432"/>
            <a:ext cx="1219450" cy="392271"/>
          </a:xfrm>
          <a:prstGeom prst="flowChartOnlineStorage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버거</a:t>
            </a:r>
          </a:p>
        </p:txBody>
      </p:sp>
      <p:sp>
        <p:nvSpPr>
          <p:cNvPr id="39" name="화살표: 갈매기형 수장 38">
            <a:extLst>
              <a:ext uri="{FF2B5EF4-FFF2-40B4-BE49-F238E27FC236}">
                <a16:creationId xmlns:a16="http://schemas.microsoft.com/office/drawing/2014/main" id="{55AE0D99-B31F-15C2-C597-BB97777F014F}"/>
              </a:ext>
            </a:extLst>
          </p:cNvPr>
          <p:cNvSpPr/>
          <p:nvPr/>
        </p:nvSpPr>
        <p:spPr>
          <a:xfrm>
            <a:off x="7370479" y="3301502"/>
            <a:ext cx="1980000" cy="392271"/>
          </a:xfrm>
          <a:prstGeom prst="chevron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아몬드밀크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0" name="화살표: 오각형 39">
            <a:extLst>
              <a:ext uri="{FF2B5EF4-FFF2-40B4-BE49-F238E27FC236}">
                <a16:creationId xmlns:a16="http://schemas.microsoft.com/office/drawing/2014/main" id="{3BB09CF8-E59F-B189-9230-46BE03AE3BDC}"/>
              </a:ext>
            </a:extLst>
          </p:cNvPr>
          <p:cNvSpPr/>
          <p:nvPr/>
        </p:nvSpPr>
        <p:spPr>
          <a:xfrm>
            <a:off x="7370479" y="3936307"/>
            <a:ext cx="1980000" cy="392271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비건치즈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1" name="십자형 40">
            <a:extLst>
              <a:ext uri="{FF2B5EF4-FFF2-40B4-BE49-F238E27FC236}">
                <a16:creationId xmlns:a16="http://schemas.microsoft.com/office/drawing/2014/main" id="{7ED1B14E-5E95-9C0E-36DE-47762F66E79D}"/>
              </a:ext>
            </a:extLst>
          </p:cNvPr>
          <p:cNvSpPr/>
          <p:nvPr/>
        </p:nvSpPr>
        <p:spPr>
          <a:xfrm>
            <a:off x="7370479" y="4591432"/>
            <a:ext cx="1980000" cy="392271"/>
          </a:xfrm>
          <a:prstGeom prst="plus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아이스크림</a:t>
            </a:r>
          </a:p>
        </p:txBody>
      </p:sp>
      <p:sp>
        <p:nvSpPr>
          <p:cNvPr id="44" name="오른쪽 화살표 설명선 64">
            <a:extLst>
              <a:ext uri="{FF2B5EF4-FFF2-40B4-BE49-F238E27FC236}">
                <a16:creationId xmlns:a16="http://schemas.microsoft.com/office/drawing/2014/main" id="{B9A6B20A-9CC5-7700-94A6-B4DADF51A83C}"/>
              </a:ext>
            </a:extLst>
          </p:cNvPr>
          <p:cNvSpPr/>
          <p:nvPr/>
        </p:nvSpPr>
        <p:spPr>
          <a:xfrm flipH="1">
            <a:off x="5248115" y="5169876"/>
            <a:ext cx="1980000" cy="689072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면류</a:t>
            </a:r>
          </a:p>
        </p:txBody>
      </p:sp>
      <p:sp>
        <p:nvSpPr>
          <p:cNvPr id="45" name="오른쪽 화살표 설명선 64">
            <a:extLst>
              <a:ext uri="{FF2B5EF4-FFF2-40B4-BE49-F238E27FC236}">
                <a16:creationId xmlns:a16="http://schemas.microsoft.com/office/drawing/2014/main" id="{B7840C5A-7C94-B8A3-55BE-D77CA5ADFBC2}"/>
              </a:ext>
            </a:extLst>
          </p:cNvPr>
          <p:cNvSpPr/>
          <p:nvPr/>
        </p:nvSpPr>
        <p:spPr>
          <a:xfrm>
            <a:off x="7370479" y="2306492"/>
            <a:ext cx="1980000" cy="741508"/>
          </a:xfrm>
          <a:prstGeom prst="snip1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유제품</a:t>
            </a:r>
          </a:p>
        </p:txBody>
      </p:sp>
      <p:sp>
        <p:nvSpPr>
          <p:cNvPr id="46" name="오른쪽 화살표 설명선 64">
            <a:extLst>
              <a:ext uri="{FF2B5EF4-FFF2-40B4-BE49-F238E27FC236}">
                <a16:creationId xmlns:a16="http://schemas.microsoft.com/office/drawing/2014/main" id="{EF680EAC-CDCA-C7FF-64DE-EBD24FA80EFB}"/>
              </a:ext>
            </a:extLst>
          </p:cNvPr>
          <p:cNvSpPr/>
          <p:nvPr/>
        </p:nvSpPr>
        <p:spPr>
          <a:xfrm>
            <a:off x="7370479" y="5169876"/>
            <a:ext cx="1980000" cy="689072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냉동식품</a:t>
            </a:r>
          </a:p>
        </p:txBody>
      </p:sp>
      <p:graphicFrame>
        <p:nvGraphicFramePr>
          <p:cNvPr id="60" name="다이어그램 59">
            <a:extLst>
              <a:ext uri="{FF2B5EF4-FFF2-40B4-BE49-F238E27FC236}">
                <a16:creationId xmlns:a16="http://schemas.microsoft.com/office/drawing/2014/main" id="{0B44A186-76CE-3ED2-307A-D7FD923352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3313999"/>
              </p:ext>
            </p:extLst>
          </p:nvPr>
        </p:nvGraphicFramePr>
        <p:xfrm>
          <a:off x="627147" y="4506636"/>
          <a:ext cx="3816000" cy="13894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5" name="다이어그램 64">
            <a:extLst>
              <a:ext uri="{FF2B5EF4-FFF2-40B4-BE49-F238E27FC236}">
                <a16:creationId xmlns:a16="http://schemas.microsoft.com/office/drawing/2014/main" id="{7C8D43BC-5868-EF41-1DFF-CB97851BDB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4820322"/>
              </p:ext>
            </p:extLst>
          </p:nvPr>
        </p:nvGraphicFramePr>
        <p:xfrm>
          <a:off x="1812372" y="1434309"/>
          <a:ext cx="2764637" cy="230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7" name="두루마리 모양: 가로로 말림 66">
            <a:extLst>
              <a:ext uri="{FF2B5EF4-FFF2-40B4-BE49-F238E27FC236}">
                <a16:creationId xmlns:a16="http://schemas.microsoft.com/office/drawing/2014/main" id="{782412CB-CEA6-7F32-CB58-46CEBD3305BE}"/>
              </a:ext>
            </a:extLst>
          </p:cNvPr>
          <p:cNvSpPr/>
          <p:nvPr/>
        </p:nvSpPr>
        <p:spPr>
          <a:xfrm>
            <a:off x="5596802" y="1396179"/>
            <a:ext cx="3367371" cy="626429"/>
          </a:xfrm>
          <a:prstGeom prst="horizontalScroll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핵심 트렌드 비건 제품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74DC5B8-F8B0-283F-13DE-FAC6157D0464}"/>
              </a:ext>
            </a:extLst>
          </p:cNvPr>
          <p:cNvSpPr txBox="1"/>
          <p:nvPr/>
        </p:nvSpPr>
        <p:spPr>
          <a:xfrm>
            <a:off x="1668564" y="3881793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인기 비건 품목</a:t>
            </a:r>
          </a:p>
        </p:txBody>
      </p:sp>
      <p:cxnSp>
        <p:nvCxnSpPr>
          <p:cNvPr id="28" name="꺾인 연결선 59">
            <a:extLst>
              <a:ext uri="{FF2B5EF4-FFF2-40B4-BE49-F238E27FC236}">
                <a16:creationId xmlns:a16="http://schemas.microsoft.com/office/drawing/2014/main" id="{2EA32BC7-C61C-6A15-40BC-1C06CFC97C1F}"/>
              </a:ext>
            </a:extLst>
          </p:cNvPr>
          <p:cNvCxnSpPr>
            <a:cxnSpLocks/>
            <a:stCxn id="45" idx="3"/>
            <a:endCxn id="25" idx="3"/>
          </p:cNvCxnSpPr>
          <p:nvPr/>
        </p:nvCxnSpPr>
        <p:spPr>
          <a:xfrm rot="16200000" flipV="1">
            <a:off x="7299297" y="1245310"/>
            <a:ext cx="12700" cy="2122364"/>
          </a:xfrm>
          <a:prstGeom prst="bentConnector3">
            <a:avLst>
              <a:gd name="adj1" fmla="val 1800000"/>
            </a:avLst>
          </a:prstGeom>
          <a:ln w="19050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설명선: 오른쪽 화살표 30">
            <a:extLst>
              <a:ext uri="{FF2B5EF4-FFF2-40B4-BE49-F238E27FC236}">
                <a16:creationId xmlns:a16="http://schemas.microsoft.com/office/drawing/2014/main" id="{C97C6305-39A9-4E59-8FEA-A6F881FAF297}"/>
              </a:ext>
            </a:extLst>
          </p:cNvPr>
          <p:cNvSpPr/>
          <p:nvPr/>
        </p:nvSpPr>
        <p:spPr>
          <a:xfrm>
            <a:off x="512233" y="2745198"/>
            <a:ext cx="1158310" cy="999242"/>
          </a:xfrm>
          <a:prstGeom prst="rightArrowCallou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기대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가치</a:t>
            </a:r>
          </a:p>
        </p:txBody>
      </p:sp>
    </p:spTree>
    <p:extLst>
      <p:ext uri="{BB962C8B-B14F-4D97-AF65-F5344CB8AC3E}">
        <p14:creationId xmlns:p14="http://schemas.microsoft.com/office/powerpoint/2010/main" val="3190748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1142</TotalTime>
  <Words>203</Words>
  <Application>Microsoft Office PowerPoint</Application>
  <PresentationFormat>A4 용지(210x297mm)</PresentationFormat>
  <Paragraphs>79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비건</vt:lpstr>
      <vt:lpstr>2. 비건 유형별 허용/불허용식</vt:lpstr>
      <vt:lpstr>3. 비건 전문점 매출 추이</vt:lpstr>
      <vt:lpstr>4. 트렌드 비건 제품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오피스위즈(LHJ)</dc:creator>
  <cp:lastModifiedBy>KPC</cp:lastModifiedBy>
  <cp:revision>28</cp:revision>
  <dcterms:created xsi:type="dcterms:W3CDTF">2023-07-20T02:58:21Z</dcterms:created>
  <dcterms:modified xsi:type="dcterms:W3CDTF">2024-12-16T00:23:59Z</dcterms:modified>
</cp:coreProperties>
</file>